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перфолента 6"/>
          <p:cNvSpPr/>
          <p:nvPr userDrawn="1"/>
        </p:nvSpPr>
        <p:spPr>
          <a:xfrm>
            <a:off x="0" y="0"/>
            <a:ext cx="9144000" cy="6858000"/>
          </a:xfrm>
          <a:prstGeom prst="flowChartPunchedTape">
            <a:avLst/>
          </a:prstGeom>
          <a:solidFill>
            <a:schemeClr val="bg1">
              <a:alpha val="73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4fea7_e9932cbd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-99392"/>
            <a:ext cx="3672408" cy="1812928"/>
          </a:xfrm>
          <a:prstGeom prst="rect">
            <a:avLst/>
          </a:prstGeom>
        </p:spPr>
      </p:pic>
      <p:pic>
        <p:nvPicPr>
          <p:cNvPr id="9" name="Рисунок 8" descr="блестки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9143999" cy="68853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перфолента 6"/>
          <p:cNvSpPr/>
          <p:nvPr userDrawn="1"/>
        </p:nvSpPr>
        <p:spPr>
          <a:xfrm>
            <a:off x="0" y="0"/>
            <a:ext cx="9144000" cy="6858000"/>
          </a:xfrm>
          <a:prstGeom prst="flowChartPunchedTape">
            <a:avLst/>
          </a:prstGeom>
          <a:solidFill>
            <a:schemeClr val="bg1">
              <a:alpha val="73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_zsh2009v2.preview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940152" y="5085184"/>
            <a:ext cx="1967880" cy="1681923"/>
          </a:xfrm>
          <a:prstGeom prst="rect">
            <a:avLst/>
          </a:prstGeom>
        </p:spPr>
      </p:pic>
      <p:pic>
        <p:nvPicPr>
          <p:cNvPr id="9" name="Рисунок 8" descr="блестки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27384"/>
            <a:ext cx="9143999" cy="68853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Блок-схема: перфолента 7"/>
          <p:cNvSpPr/>
          <p:nvPr userDrawn="1"/>
        </p:nvSpPr>
        <p:spPr>
          <a:xfrm>
            <a:off x="0" y="0"/>
            <a:ext cx="9144000" cy="6858000"/>
          </a:xfrm>
          <a:prstGeom prst="flowChartPunchedTape">
            <a:avLst/>
          </a:prstGeom>
          <a:solidFill>
            <a:schemeClr val="bg1">
              <a:alpha val="73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блестки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3999" cy="68853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Блок-схема: перфолента 9"/>
          <p:cNvSpPr/>
          <p:nvPr userDrawn="1"/>
        </p:nvSpPr>
        <p:spPr>
          <a:xfrm>
            <a:off x="0" y="0"/>
            <a:ext cx="9144000" cy="6858000"/>
          </a:xfrm>
          <a:prstGeom prst="flowChartPunchedTape">
            <a:avLst/>
          </a:prstGeom>
          <a:solidFill>
            <a:schemeClr val="bg1">
              <a:alpha val="73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04F92C-D624-4FC6-8BB7-A5EF2CD45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_zsh2009v2.preview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5940152" y="5085184"/>
            <a:ext cx="1967880" cy="1681923"/>
          </a:xfrm>
          <a:prstGeom prst="rect">
            <a:avLst/>
          </a:prstGeom>
        </p:spPr>
      </p:pic>
      <p:sp>
        <p:nvSpPr>
          <p:cNvPr id="11" name="Блок-схема: перфолента 10"/>
          <p:cNvSpPr/>
          <p:nvPr userDrawn="1"/>
        </p:nvSpPr>
        <p:spPr>
          <a:xfrm>
            <a:off x="0" y="0"/>
            <a:ext cx="9144000" cy="6858000"/>
          </a:xfrm>
          <a:prstGeom prst="flowChartPunchedTape">
            <a:avLst/>
          </a:prstGeom>
          <a:solidFill>
            <a:schemeClr val="bg1">
              <a:alpha val="73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0_4fea7_e9932cbd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467544" y="-99392"/>
            <a:ext cx="3672408" cy="1812928"/>
          </a:xfrm>
          <a:prstGeom prst="rect">
            <a:avLst/>
          </a:prstGeom>
        </p:spPr>
      </p:pic>
      <p:pic>
        <p:nvPicPr>
          <p:cNvPr id="12" name="Рисунок 11" descr="блестки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-27384"/>
            <a:ext cx="9143999" cy="6885384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BAEBE-D9A8-4951-81DD-32DEA5862139}" type="datetimeFigureOut">
              <a:rPr lang="ru-RU" smtClean="0"/>
              <a:pPr/>
              <a:t>09.02.2014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04F92C-D624-4FC6-8BB7-A5EF2CD45D3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kumimoji="0" lang="en-US" sz="800" b="0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605/svetlera.20/0_4fea7_e9932cbd_XL" TargetMode="External"/><Relationship Id="rId2" Type="http://schemas.openxmlformats.org/officeDocument/2006/relationships/hyperlink" Target="http://russia.ecpp.org/files/images/_zsh2009v2.preview.pn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836712"/>
            <a:ext cx="8291264" cy="820688"/>
          </a:xfrm>
        </p:spPr>
        <p:txBody>
          <a:bodyPr/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Подснежник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http://russia.ecpp.org/files/images/_zsh2009v2.preview.png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Надпись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http://img-fotki.yandex.ru/get/5605/svetlera.20/0_4fea7_e9932cbd_XL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5877272"/>
            <a:ext cx="4986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Автор: Фокина Лидия Петровна, учитель начальных классов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МКОУ «СОШ ст. Евсино»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Искитимского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района Новосибирской области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2014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34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6</cp:revision>
  <dcterms:created xsi:type="dcterms:W3CDTF">2014-02-09T15:23:13Z</dcterms:created>
  <dcterms:modified xsi:type="dcterms:W3CDTF">2014-02-09T16:44:39Z</dcterms:modified>
</cp:coreProperties>
</file>